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118B2D2C-FCA0-41E5-95D6-E230D854C1FB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94932A9-9E8B-4B5E-B211-3DC9BBAC8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366713"/>
            <a:ext cx="7793037" cy="1462087"/>
          </a:xfrm>
        </p:spPr>
        <p:txBody>
          <a:bodyPr/>
          <a:lstStyle/>
          <a:p>
            <a:r>
              <a:rPr lang="en-US" sz="3600" dirty="0" smtClean="0"/>
              <a:t>Me </a:t>
            </a:r>
            <a:r>
              <a:rPr lang="en-US" sz="3600" dirty="0" err="1" smtClean="0"/>
              <a:t>llamo</a:t>
            </a:r>
            <a:r>
              <a:rPr lang="en-US" sz="3600" dirty="0" smtClean="0"/>
              <a:t> ___________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7il</a:t>
            </a:r>
            <a:br>
              <a:rPr lang="en-US" sz="3600" dirty="0" smtClean="0"/>
            </a:br>
            <a:r>
              <a:rPr lang="en-US" sz="3600" dirty="0" smtClean="0"/>
              <a:t>la </a:t>
            </a:r>
            <a:r>
              <a:rPr lang="en-US" sz="3600" dirty="0" err="1" smtClean="0"/>
              <a:t>fecha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13 de mayo del 2013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78: </a:t>
            </a:r>
            <a:r>
              <a:rPr lang="en-US" sz="2800" dirty="0" smtClean="0"/>
              <a:t>¿</a:t>
            </a:r>
            <a:r>
              <a:rPr lang="en-US" sz="2800" dirty="0" err="1" smtClean="0"/>
              <a:t>Miraste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durante</a:t>
            </a:r>
            <a:r>
              <a:rPr lang="en-US" sz="2800" dirty="0" smtClean="0"/>
              <a:t> fin de </a:t>
            </a:r>
            <a:r>
              <a:rPr lang="en-US" sz="2800" dirty="0" err="1" smtClean="0"/>
              <a:t>semana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WORKBOOK: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Ejercicio</a:t>
            </a:r>
            <a:r>
              <a:rPr lang="en-US" sz="2800" u="sng" dirty="0" smtClean="0"/>
              <a:t> 6</a:t>
            </a:r>
            <a:r>
              <a:rPr lang="en-US" sz="2800" dirty="0" smtClean="0"/>
              <a:t> p. 55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Ellos</a:t>
            </a:r>
            <a:r>
              <a:rPr lang="en-US" sz="2800" dirty="0"/>
              <a:t> </a:t>
            </a:r>
            <a:r>
              <a:rPr lang="en-US" sz="2800" dirty="0" err="1" smtClean="0"/>
              <a:t>jugaron</a:t>
            </a:r>
            <a:r>
              <a:rPr lang="en-US" sz="2800" dirty="0" smtClean="0"/>
              <a:t> </a:t>
            </a:r>
            <a:r>
              <a:rPr lang="en-US" sz="2800" dirty="0" err="1" smtClean="0"/>
              <a:t>tenis</a:t>
            </a:r>
            <a:r>
              <a:rPr lang="en-US" sz="2800" dirty="0" smtClean="0"/>
              <a:t> en ___________ de </a:t>
            </a:r>
            <a:r>
              <a:rPr lang="en-US" sz="2800" dirty="0" err="1" smtClean="0"/>
              <a:t>tenis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 </a:t>
            </a:r>
            <a:r>
              <a:rPr lang="en-US" sz="2800" dirty="0" err="1" smtClean="0"/>
              <a:t>jugador</a:t>
            </a:r>
            <a:r>
              <a:rPr lang="en-US" sz="2800" dirty="0" smtClean="0"/>
              <a:t> ___________ la </a:t>
            </a:r>
            <a:r>
              <a:rPr lang="en-US" sz="2800" dirty="0" err="1" smtClean="0"/>
              <a:t>pelota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La </a:t>
            </a:r>
            <a:r>
              <a:rPr lang="en-US" sz="2800" dirty="0" err="1" smtClean="0"/>
              <a:t>pelota</a:t>
            </a:r>
            <a:r>
              <a:rPr lang="en-US" sz="2800" dirty="0" smtClean="0"/>
              <a:t> </a:t>
            </a:r>
            <a:r>
              <a:rPr lang="en-US" sz="2800" dirty="0" err="1" smtClean="0"/>
              <a:t>paso</a:t>
            </a:r>
            <a:r>
              <a:rPr lang="en-US" sz="2800" dirty="0" smtClean="0"/>
              <a:t> ________________ de la red.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4267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b. la </a:t>
            </a:r>
            <a:r>
              <a:rPr lang="en-US" sz="2400" b="1" smtClean="0">
                <a:solidFill>
                  <a:srgbClr val="00B050"/>
                </a:solidFill>
              </a:rPr>
              <a:t>cancha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4876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c. </a:t>
            </a:r>
            <a:r>
              <a:rPr lang="en-US" sz="2400" b="1" dirty="0" err="1" smtClean="0">
                <a:solidFill>
                  <a:srgbClr val="00B050"/>
                </a:solidFill>
              </a:rPr>
              <a:t>golpeo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53295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b. </a:t>
            </a:r>
            <a:r>
              <a:rPr lang="en-US" sz="2400" b="1" dirty="0" err="1">
                <a:solidFill>
                  <a:srgbClr val="00B050"/>
                </a:solidFill>
              </a:rPr>
              <a:t>p</a:t>
            </a:r>
            <a:r>
              <a:rPr lang="en-US" sz="2400" b="1" dirty="0" err="1" smtClean="0">
                <a:solidFill>
                  <a:srgbClr val="00B050"/>
                </a:solidFill>
              </a:rPr>
              <a:t>or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encima</a:t>
            </a:r>
            <a:r>
              <a:rPr lang="en-US" sz="2400" b="1" dirty="0" smtClean="0">
                <a:solidFill>
                  <a:srgbClr val="00B050"/>
                </a:solidFill>
              </a:rPr>
              <a:t> de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6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(the </a:t>
            </a:r>
            <a:r>
              <a:rPr lang="en-US" sz="2800" i="1" dirty="0" err="1" smtClean="0">
                <a:solidFill>
                  <a:schemeClr val="tx1"/>
                </a:solidFill>
              </a:rPr>
              <a:t>preterite</a:t>
            </a:r>
            <a:r>
              <a:rPr lang="en-US" sz="2800" i="1" dirty="0" smtClean="0">
                <a:solidFill>
                  <a:schemeClr val="tx1"/>
                </a:solidFill>
              </a:rPr>
              <a:t> tense)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800" y="-228600"/>
            <a:ext cx="15450741" cy="868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3581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 </a:t>
            </a:r>
            <a:r>
              <a:rPr lang="es-ES_tradnl" sz="2400" dirty="0" smtClean="0">
                <a:solidFill>
                  <a:srgbClr val="FF0000"/>
                </a:solidFill>
              </a:rPr>
              <a:t>pasó</a:t>
            </a:r>
            <a:r>
              <a:rPr lang="es-ES_tradnl" sz="2400" dirty="0" smtClean="0"/>
              <a:t> el viernes pasado en la playa</a:t>
            </a:r>
            <a:endParaRPr lang="es-ES_tradn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3893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Ella </a:t>
            </a:r>
            <a:r>
              <a:rPr lang="es-ES_tradnl" sz="2400" dirty="0" smtClean="0">
                <a:solidFill>
                  <a:srgbClr val="FF0000"/>
                </a:solidFill>
              </a:rPr>
              <a:t>miró</a:t>
            </a:r>
            <a:r>
              <a:rPr lang="es-ES_tradnl" sz="2400" dirty="0" smtClean="0"/>
              <a:t> la televisión anoche.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3913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0" y="-528156"/>
            <a:ext cx="15848013" cy="891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23129" y="3124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é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5769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aste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ó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315546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amos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3581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mir</a:t>
            </a:r>
            <a:r>
              <a:rPr lang="es-ES_tradnl" sz="2400" dirty="0" err="1" smtClean="0">
                <a:solidFill>
                  <a:srgbClr val="FF0000"/>
                </a:solidFill>
              </a:rPr>
              <a:t>astéis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40341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mir</a:t>
            </a:r>
            <a:r>
              <a:rPr lang="es-ES_tradnl" sz="2400" dirty="0" smtClean="0">
                <a:solidFill>
                  <a:srgbClr val="FF0000"/>
                </a:solidFill>
              </a:rPr>
              <a:t>aron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9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800" y="-514099"/>
            <a:ext cx="14603214" cy="821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4872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é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3129" y="5253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aste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3129" y="56343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ó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4872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amos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52533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err="1" smtClean="0"/>
              <a:t>nad</a:t>
            </a:r>
            <a:r>
              <a:rPr lang="es-ES_tradnl" sz="2400" dirty="0" err="1" smtClean="0">
                <a:solidFill>
                  <a:srgbClr val="FF0000"/>
                </a:solidFill>
              </a:rPr>
              <a:t>astéis</a:t>
            </a:r>
            <a:endParaRPr lang="es-ES_tradnl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5638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nad</a:t>
            </a:r>
            <a:r>
              <a:rPr lang="es-ES_tradnl" sz="2400" dirty="0" smtClean="0">
                <a:solidFill>
                  <a:srgbClr val="FF0000"/>
                </a:solidFill>
              </a:rPr>
              <a:t>aron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2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607343"/>
              </p:ext>
            </p:extLst>
          </p:nvPr>
        </p:nvGraphicFramePr>
        <p:xfrm>
          <a:off x="304800" y="457200"/>
          <a:ext cx="8686800" cy="5769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3124200"/>
                <a:gridCol w="2895600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terminaciones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solidFill>
                            <a:srgbClr val="002060"/>
                          </a:solidFill>
                        </a:rPr>
                        <a:t>Tomar</a:t>
                      </a:r>
                      <a:endParaRPr lang="en-US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Yo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Tú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Él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</a:t>
                      </a:r>
                      <a:r>
                        <a:rPr lang="en-US" sz="3200" dirty="0" smtClean="0"/>
                        <a:t>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Nosotros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err="1" smtClean="0"/>
                        <a:t>Vosotros</a:t>
                      </a:r>
                      <a:endParaRPr lang="en-US" sz="3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Ellos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ellas</a:t>
                      </a:r>
                      <a:r>
                        <a:rPr lang="en-US" sz="3200" dirty="0" smtClean="0"/>
                        <a:t> </a:t>
                      </a:r>
                      <a:r>
                        <a:rPr lang="en-US" sz="3200" dirty="0" err="1" smtClean="0"/>
                        <a:t>uds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52800" y="1369367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-é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20822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aste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920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ó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3682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-amos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4444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smtClean="0">
                <a:solidFill>
                  <a:srgbClr val="FF0000"/>
                </a:solidFill>
              </a:rPr>
              <a:t>-</a:t>
            </a:r>
            <a:r>
              <a:rPr lang="es-ES_tradnl" sz="3200" i="1" dirty="0" err="1" smtClean="0">
                <a:solidFill>
                  <a:srgbClr val="FF0000"/>
                </a:solidFill>
              </a:rPr>
              <a:t>astéis</a:t>
            </a:r>
            <a:endParaRPr lang="es-ES_tradnl" sz="32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525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-aron</a:t>
            </a:r>
            <a:endParaRPr lang="es-ES_tradnl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1369366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Tomé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20574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Tomaste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3200" y="29204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Tomó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2200" y="3682425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Tomamos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7000" y="44196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i="1" dirty="0" err="1" smtClean="0">
                <a:solidFill>
                  <a:srgbClr val="002060"/>
                </a:solidFill>
              </a:rPr>
              <a:t>Tomastéis</a:t>
            </a:r>
            <a:endParaRPr lang="es-ES_tradnl" sz="3200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525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002060"/>
                </a:solidFill>
              </a:rPr>
              <a:t>Tomaron</a:t>
            </a:r>
            <a:endParaRPr lang="es-ES_tradnl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2200" y="-309040"/>
            <a:ext cx="14916150" cy="838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0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125</a:t>
            </a:r>
          </a:p>
          <a:p>
            <a:r>
              <a:rPr lang="en-US" dirty="0" err="1" smtClean="0"/>
              <a:t>Copi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125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 56-57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66800" y="27289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78: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84</TotalTime>
  <Words>154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___________    Clase 7il la fecha es el 13 de mayo del 2013</vt:lpstr>
      <vt:lpstr>El Preterito (the preterite tense)</vt:lpstr>
      <vt:lpstr>PowerPoint Presentation</vt:lpstr>
      <vt:lpstr>PowerPoint Presentation</vt:lpstr>
      <vt:lpstr>PowerPoint Presentation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13 de mayo del 2013</dc:title>
  <dc:creator>Helen Zumaeta</dc:creator>
  <cp:lastModifiedBy>Helen Zumaeta</cp:lastModifiedBy>
  <cp:revision>7</cp:revision>
  <dcterms:created xsi:type="dcterms:W3CDTF">2013-05-13T13:36:11Z</dcterms:created>
  <dcterms:modified xsi:type="dcterms:W3CDTF">2013-05-13T15:58:24Z</dcterms:modified>
</cp:coreProperties>
</file>